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85AA-D6D5-854A-8DF9-41F107E47878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BB640-6774-1B4D-A290-3E6E51CE85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85AA-D6D5-854A-8DF9-41F107E47878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BB640-6774-1B4D-A290-3E6E51CE85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85AA-D6D5-854A-8DF9-41F107E47878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BB640-6774-1B4D-A290-3E6E51CE85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85AA-D6D5-854A-8DF9-41F107E47878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BB640-6774-1B4D-A290-3E6E51CE85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85AA-D6D5-854A-8DF9-41F107E47878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BB640-6774-1B4D-A290-3E6E51CE85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85AA-D6D5-854A-8DF9-41F107E47878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BB640-6774-1B4D-A290-3E6E51CE85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85AA-D6D5-854A-8DF9-41F107E47878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BB640-6774-1B4D-A290-3E6E51CE85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85AA-D6D5-854A-8DF9-41F107E47878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BB640-6774-1B4D-A290-3E6E51CE85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85AA-D6D5-854A-8DF9-41F107E47878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BB640-6774-1B4D-A290-3E6E51CE85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85AA-D6D5-854A-8DF9-41F107E47878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BB640-6774-1B4D-A290-3E6E51CE85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85AA-D6D5-854A-8DF9-41F107E47878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BB640-6774-1B4D-A290-3E6E51CE85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985AA-D6D5-854A-8DF9-41F107E47878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BB640-6774-1B4D-A290-3E6E51CE85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554" y="378154"/>
            <a:ext cx="8128000" cy="5753100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5528235" y="5761922"/>
            <a:ext cx="1030941" cy="17929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63870" y="5761922"/>
            <a:ext cx="2017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 primer </a:t>
            </a:r>
            <a:r>
              <a:rPr lang="en-US" dirty="0" err="1" smtClean="0">
                <a:solidFill>
                  <a:srgbClr val="FFFFFF"/>
                </a:solidFill>
              </a:rPr>
              <a:t>piso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6248400" y="4410262"/>
            <a:ext cx="1030941" cy="17929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445189" y="4410262"/>
            <a:ext cx="1190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 </a:t>
            </a:r>
            <a:r>
              <a:rPr lang="en-US" dirty="0" err="1" smtClean="0">
                <a:solidFill>
                  <a:srgbClr val="FFFFFF"/>
                </a:solidFill>
              </a:rPr>
              <a:t>segundo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piso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Left Arrow 10"/>
          <p:cNvSpPr/>
          <p:nvPr/>
        </p:nvSpPr>
        <p:spPr>
          <a:xfrm>
            <a:off x="6043706" y="3510803"/>
            <a:ext cx="1030941" cy="17929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126941" y="3510804"/>
            <a:ext cx="1553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 </a:t>
            </a:r>
            <a:r>
              <a:rPr lang="en-US" dirty="0" err="1" smtClean="0">
                <a:solidFill>
                  <a:srgbClr val="FFFFFF"/>
                </a:solidFill>
              </a:rPr>
              <a:t>tercer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piso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Left Arrow 12"/>
          <p:cNvSpPr/>
          <p:nvPr/>
        </p:nvSpPr>
        <p:spPr>
          <a:xfrm>
            <a:off x="6043706" y="2040778"/>
            <a:ext cx="1030941" cy="17929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086600" y="2130425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 </a:t>
            </a:r>
            <a:r>
              <a:rPr lang="en-US" dirty="0" err="1" smtClean="0">
                <a:solidFill>
                  <a:schemeClr val="bg1"/>
                </a:solidFill>
              </a:rPr>
              <a:t>cuarto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piso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Left Arrow 14"/>
          <p:cNvSpPr/>
          <p:nvPr/>
        </p:nvSpPr>
        <p:spPr>
          <a:xfrm>
            <a:off x="3537733" y="3788148"/>
            <a:ext cx="1990502" cy="28065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020083" y="3516868"/>
            <a:ext cx="150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 </a:t>
            </a:r>
            <a:r>
              <a:rPr lang="en-US" dirty="0" err="1" smtClean="0">
                <a:solidFill>
                  <a:srgbClr val="FFFFFF"/>
                </a:solidFill>
              </a:rPr>
              <a:t>escritorio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59014" y="803393"/>
            <a:ext cx="2064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 </a:t>
            </a:r>
            <a:r>
              <a:rPr lang="en-US" dirty="0" err="1" smtClean="0">
                <a:solidFill>
                  <a:srgbClr val="FFFFFF"/>
                </a:solidFill>
              </a:rPr>
              <a:t>sal</a:t>
            </a:r>
            <a:r>
              <a:rPr lang="en-US" dirty="0" err="1" smtClean="0">
                <a:solidFill>
                  <a:srgbClr val="FFFFFF"/>
                </a:solidFill>
              </a:rPr>
              <a:t>ó</a:t>
            </a:r>
            <a:r>
              <a:rPr lang="en-US" dirty="0" err="1" smtClean="0">
                <a:solidFill>
                  <a:srgbClr val="FFFFFF"/>
                </a:solidFill>
              </a:rPr>
              <a:t>n</a:t>
            </a:r>
            <a:r>
              <a:rPr lang="en-US" dirty="0" smtClean="0">
                <a:solidFill>
                  <a:srgbClr val="FFFFFF"/>
                </a:solidFill>
              </a:rPr>
              <a:t> de </a:t>
            </a:r>
            <a:r>
              <a:rPr lang="en-US" dirty="0" err="1" smtClean="0">
                <a:solidFill>
                  <a:srgbClr val="FFFFFF"/>
                </a:solidFill>
              </a:rPr>
              <a:t>clase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83155" y="3690097"/>
            <a:ext cx="90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La </a:t>
            </a:r>
            <a:r>
              <a:rPr lang="en-US" dirty="0" err="1" smtClean="0">
                <a:solidFill>
                  <a:srgbClr val="FFFFFF"/>
                </a:solidFill>
              </a:rPr>
              <a:t>silla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Left Arrow 18"/>
          <p:cNvSpPr/>
          <p:nvPr/>
        </p:nvSpPr>
        <p:spPr>
          <a:xfrm>
            <a:off x="1059014" y="4068799"/>
            <a:ext cx="1030941" cy="17929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550" y="1390650"/>
            <a:ext cx="5422900" cy="4076700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7283450" y="2630466"/>
            <a:ext cx="1030941" cy="17929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283450" y="2261134"/>
            <a:ext cx="1326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ventana</a:t>
            </a:r>
            <a:endParaRPr lang="en-US" dirty="0"/>
          </a:p>
        </p:txBody>
      </p:sp>
      <p:sp>
        <p:nvSpPr>
          <p:cNvPr id="7" name="Left Arrow 6"/>
          <p:cNvSpPr/>
          <p:nvPr/>
        </p:nvSpPr>
        <p:spPr>
          <a:xfrm>
            <a:off x="6767979" y="4822478"/>
            <a:ext cx="1030941" cy="17929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283450" y="5001772"/>
            <a:ext cx="1969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gimnasio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50" y="-1924050"/>
            <a:ext cx="8318500" cy="10706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83032" y="5844040"/>
            <a:ext cx="1075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persiana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6583032" y="5351637"/>
            <a:ext cx="2103768" cy="12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300" y="990600"/>
            <a:ext cx="6375400" cy="4876800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5030280" y="4410262"/>
            <a:ext cx="1030941" cy="17929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991209" y="4040930"/>
            <a:ext cx="1070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La mesa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2680" y="2021442"/>
            <a:ext cx="1095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 poster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5182680" y="1842148"/>
            <a:ext cx="1030941" cy="17929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13763" y="4589556"/>
            <a:ext cx="213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La laptop/el </a:t>
            </a:r>
            <a:r>
              <a:rPr lang="en-US" dirty="0" err="1" smtClean="0">
                <a:solidFill>
                  <a:srgbClr val="FFFFFF"/>
                </a:solidFill>
              </a:rPr>
              <a:t>port</a:t>
            </a:r>
            <a:r>
              <a:rPr lang="en-US" dirty="0" err="1" smtClean="0">
                <a:solidFill>
                  <a:srgbClr val="FFFFFF"/>
                </a:solidFill>
              </a:rPr>
              <a:t>átil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3245211" y="4958888"/>
            <a:ext cx="1030941" cy="17929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729740" y="3001855"/>
            <a:ext cx="1852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La </a:t>
            </a:r>
            <a:r>
              <a:rPr lang="en-US" dirty="0" err="1" smtClean="0">
                <a:solidFill>
                  <a:srgbClr val="FFFFFF"/>
                </a:solidFill>
              </a:rPr>
              <a:t>computadora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eft Arrow 11"/>
          <p:cNvSpPr/>
          <p:nvPr/>
        </p:nvSpPr>
        <p:spPr>
          <a:xfrm>
            <a:off x="2729740" y="3371187"/>
            <a:ext cx="1030941" cy="17929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>
            <a:off x="2182822" y="2822561"/>
            <a:ext cx="1030941" cy="17929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588626" y="2453229"/>
            <a:ext cx="1994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La </a:t>
            </a:r>
            <a:r>
              <a:rPr lang="en-US" dirty="0" err="1" smtClean="0">
                <a:solidFill>
                  <a:srgbClr val="FFFFFF"/>
                </a:solidFill>
              </a:rPr>
              <a:t>pizzara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blanca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882" y="1402836"/>
            <a:ext cx="4870118" cy="3327914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6477000" y="3687628"/>
            <a:ext cx="1030941" cy="17929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77413" y="3407943"/>
            <a:ext cx="2177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locker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41173" y="1593829"/>
            <a:ext cx="1377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 </a:t>
            </a:r>
            <a:r>
              <a:rPr lang="en-US" dirty="0" err="1" smtClean="0">
                <a:solidFill>
                  <a:srgbClr val="FFFFFF"/>
                </a:solidFill>
              </a:rPr>
              <a:t>vest</a:t>
            </a:r>
            <a:r>
              <a:rPr lang="en-US" dirty="0" err="1" smtClean="0">
                <a:solidFill>
                  <a:srgbClr val="FFFFFF"/>
                </a:solidFill>
              </a:rPr>
              <a:t>íbulo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0" y="1060450"/>
            <a:ext cx="7112000" cy="4737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16000" y="5079520"/>
            <a:ext cx="2086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La </a:t>
            </a:r>
            <a:r>
              <a:rPr lang="en-US" dirty="0" err="1" smtClean="0">
                <a:solidFill>
                  <a:srgbClr val="FFFFFF"/>
                </a:solidFill>
              </a:rPr>
              <a:t>biblioteca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30280" y="2585083"/>
            <a:ext cx="1211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 </a:t>
            </a:r>
            <a:r>
              <a:rPr lang="en-US" dirty="0" err="1" smtClean="0">
                <a:solidFill>
                  <a:srgbClr val="FFFFFF"/>
                </a:solidFill>
              </a:rPr>
              <a:t>estante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5030280" y="2954415"/>
            <a:ext cx="1030941" cy="17929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1047750"/>
            <a:ext cx="8128000" cy="4762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48</Words>
  <Application>Microsoft Macintosh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3</cp:revision>
  <dcterms:created xsi:type="dcterms:W3CDTF">2013-09-24T17:48:21Z</dcterms:created>
  <dcterms:modified xsi:type="dcterms:W3CDTF">2013-09-24T18:07:03Z</dcterms:modified>
</cp:coreProperties>
</file>